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68" r:id="rId3"/>
    <p:sldId id="259" r:id="rId4"/>
    <p:sldId id="269" r:id="rId5"/>
    <p:sldId id="260" r:id="rId6"/>
    <p:sldId id="261" r:id="rId7"/>
    <p:sldId id="270" r:id="rId8"/>
    <p:sldId id="271" r:id="rId9"/>
    <p:sldId id="272" r:id="rId10"/>
    <p:sldId id="273" r:id="rId11"/>
    <p:sldId id="263" r:id="rId12"/>
    <p:sldId id="274" r:id="rId13"/>
    <p:sldId id="265" r:id="rId14"/>
    <p:sldId id="275" r:id="rId15"/>
    <p:sldId id="267" r:id="rId16"/>
    <p:sldId id="276" r:id="rId17"/>
    <p:sldId id="27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Default Section" id="{FFE86F03-34D1-4BB3-BB3F-94A043993233}">
          <p14:sldIdLst>
            <p14:sldId id="256"/>
            <p14:sldId id="268"/>
            <p14:sldId id="259"/>
            <p14:sldId id="269"/>
            <p14:sldId id="260"/>
            <p14:sldId id="261"/>
            <p14:sldId id="270"/>
            <p14:sldId id="271"/>
            <p14:sldId id="272"/>
            <p14:sldId id="273"/>
            <p14:sldId id="263"/>
            <p14:sldId id="274"/>
            <p14:sldId id="265"/>
            <p14:sldId id="275"/>
            <p14:sldId id="267"/>
            <p14:sldId id="276"/>
            <p14:sldId id="27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05" y="13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gif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0"/>
            <a:ext cx="8305800" cy="43434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3581400"/>
          </a:xfrm>
        </p:spPr>
        <p:txBody>
          <a:bodyPr>
            <a:normAutofit/>
          </a:bodyPr>
          <a:lstStyle/>
          <a:p>
            <a:pPr algn="ctr"/>
            <a:r>
              <a:rPr lang="en-C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CA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CA" sz="24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A Professional Immigrant Network </a:t>
            </a:r>
            <a:r>
              <a:rPr lang="en-CA" sz="24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en-CA" sz="24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en-CA" sz="24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for </a:t>
            </a:r>
            <a:r>
              <a:rPr lang="en-CA" sz="24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Internationally Trained Journalists </a:t>
            </a:r>
            <a:r>
              <a:rPr lang="en-CA" sz="24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en-CA" sz="24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en-CA" sz="24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and </a:t>
            </a:r>
            <a:r>
              <a:rPr lang="en-CA" sz="24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Media Professionals living in Canada</a:t>
            </a:r>
            <a:r>
              <a:rPr lang="en-CA" sz="24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CA" sz="24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CA" sz="24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70025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1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en-CA" u="sng" dirty="0" smtClean="0"/>
          </a:p>
          <a:p>
            <a:endParaRPr lang="en-CA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5300" dirty="0" smtClean="0">
                <a:solidFill>
                  <a:schemeClr val="accent4">
                    <a:lumMod val="75000"/>
                  </a:schemeClr>
                </a:solidFill>
              </a:rPr>
              <a:t>NCMP</a:t>
            </a:r>
            <a:r>
              <a:rPr lang="en-CA" sz="48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en-CA" sz="48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CA" sz="4400" i="1" dirty="0" smtClean="0">
                <a:solidFill>
                  <a:schemeClr val="accent4">
                    <a:lumMod val="75000"/>
                  </a:schemeClr>
                </a:solidFill>
              </a:rPr>
              <a:t>April 2012-2013</a:t>
            </a:r>
            <a:endParaRPr lang="en-CA" sz="44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992" y="3657599"/>
            <a:ext cx="3215599" cy="22158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879610"/>
            <a:ext cx="2872654" cy="40639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3698" y="2093686"/>
            <a:ext cx="3995897" cy="122629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787124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4294967295"/>
          </p:nvPr>
        </p:nvSpPr>
        <p:spPr>
          <a:xfrm>
            <a:off x="0" y="5257800"/>
            <a:ext cx="4040188" cy="762000"/>
          </a:xfrm>
        </p:spPr>
        <p:txBody>
          <a:bodyPr/>
          <a:lstStyle/>
          <a:p>
            <a:pPr marL="109728" indent="0" algn="ctr">
              <a:buNone/>
            </a:pPr>
            <a:endParaRPr lang="en-C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4294967295"/>
          </p:nvPr>
        </p:nvSpPr>
        <p:spPr>
          <a:xfrm>
            <a:off x="5102225" y="5257800"/>
            <a:ext cx="4041775" cy="762000"/>
          </a:xfrm>
        </p:spPr>
        <p:txBody>
          <a:bodyPr/>
          <a:lstStyle/>
          <a:p>
            <a:pPr marL="109728" indent="0" algn="ctr">
              <a:buNone/>
            </a:pP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381000"/>
            <a:ext cx="8229600" cy="1035050"/>
          </a:xfrm>
        </p:spPr>
        <p:txBody>
          <a:bodyPr>
            <a:normAutofit fontScale="90000"/>
          </a:bodyPr>
          <a:lstStyle/>
          <a:p>
            <a:pPr algn="ctr"/>
            <a:r>
              <a:rPr lang="en-CA" sz="53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en-CA" sz="53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CA" sz="5300" dirty="0" smtClean="0">
                <a:solidFill>
                  <a:schemeClr val="accent4">
                    <a:lumMod val="75000"/>
                  </a:schemeClr>
                </a:solidFill>
              </a:rPr>
              <a:t>NCMP</a:t>
            </a:r>
            <a:r>
              <a:rPr lang="en-CA" sz="48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en-CA" sz="48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CA" sz="4400" i="1" dirty="0" smtClean="0">
                <a:solidFill>
                  <a:schemeClr val="accent4">
                    <a:lumMod val="75000"/>
                  </a:schemeClr>
                </a:solidFill>
              </a:rPr>
              <a:t>Partnerships</a:t>
            </a:r>
            <a:endParaRPr lang="en-CA" sz="44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86" y="2133600"/>
            <a:ext cx="4826000" cy="2895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2253569"/>
            <a:ext cx="2667000" cy="7715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3276600"/>
            <a:ext cx="2070100" cy="12978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4574468"/>
            <a:ext cx="2120900" cy="104348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554268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4294967295"/>
          </p:nvPr>
        </p:nvSpPr>
        <p:spPr>
          <a:xfrm>
            <a:off x="0" y="5257800"/>
            <a:ext cx="4040188" cy="762000"/>
          </a:xfrm>
        </p:spPr>
        <p:txBody>
          <a:bodyPr/>
          <a:lstStyle/>
          <a:p>
            <a:pPr marL="109728" indent="0" algn="ctr">
              <a:buNone/>
            </a:pPr>
            <a:endParaRPr lang="en-CA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4294967295"/>
          </p:nvPr>
        </p:nvSpPr>
        <p:spPr>
          <a:xfrm>
            <a:off x="5102225" y="5257800"/>
            <a:ext cx="4041775" cy="762000"/>
          </a:xfrm>
        </p:spPr>
        <p:txBody>
          <a:bodyPr/>
          <a:lstStyle/>
          <a:p>
            <a:pPr marL="109728" indent="0" algn="ctr">
              <a:buNone/>
            </a:pP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381000"/>
            <a:ext cx="8229600" cy="1035050"/>
          </a:xfrm>
        </p:spPr>
        <p:txBody>
          <a:bodyPr>
            <a:normAutofit fontScale="90000"/>
          </a:bodyPr>
          <a:lstStyle/>
          <a:p>
            <a:pPr algn="ctr"/>
            <a:r>
              <a:rPr lang="en-CA" sz="53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en-CA" sz="53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CA" sz="5300" dirty="0" smtClean="0">
                <a:solidFill>
                  <a:schemeClr val="accent4">
                    <a:lumMod val="75000"/>
                  </a:schemeClr>
                </a:solidFill>
              </a:rPr>
              <a:t>NCMP</a:t>
            </a:r>
            <a:r>
              <a:rPr lang="en-CA" sz="48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en-CA" sz="48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CA" sz="4400" i="1" dirty="0" smtClean="0">
                <a:solidFill>
                  <a:schemeClr val="accent4">
                    <a:lumMod val="75000"/>
                  </a:schemeClr>
                </a:solidFill>
              </a:rPr>
              <a:t>Partnerships</a:t>
            </a:r>
            <a:endParaRPr lang="en-CA" sz="44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86" y="2133600"/>
            <a:ext cx="4826000" cy="2895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2253569"/>
            <a:ext cx="2667000" cy="7715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4893248"/>
            <a:ext cx="1458296" cy="144940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5379771"/>
            <a:ext cx="2115032" cy="47635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850" y="3566885"/>
            <a:ext cx="1962150" cy="12573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135501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178491"/>
          </a:xfrm>
        </p:spPr>
        <p:txBody>
          <a:bodyPr>
            <a:normAutofit/>
          </a:bodyPr>
          <a:lstStyle/>
          <a:p>
            <a:r>
              <a:rPr lang="en-CA" dirty="0" smtClean="0"/>
              <a:t>Website to profile members </a:t>
            </a:r>
            <a:r>
              <a:rPr lang="en-CA" dirty="0"/>
              <a:t>&amp; </a:t>
            </a:r>
            <a:r>
              <a:rPr lang="en-CA" dirty="0" smtClean="0"/>
              <a:t>highlight their achievements</a:t>
            </a:r>
          </a:p>
          <a:p>
            <a:r>
              <a:rPr lang="en-CA" i="1" dirty="0" smtClean="0"/>
              <a:t>New Voices </a:t>
            </a:r>
            <a:r>
              <a:rPr lang="en-CA" dirty="0" smtClean="0"/>
              <a:t>magazine</a:t>
            </a:r>
            <a:endParaRPr lang="en-CA" dirty="0"/>
          </a:p>
          <a:p>
            <a:r>
              <a:rPr lang="en-CA" dirty="0" smtClean="0"/>
              <a:t>Working </a:t>
            </a:r>
            <a:r>
              <a:rPr lang="en-CA" dirty="0"/>
              <a:t>with TRIEC &amp; Canadian media organizations </a:t>
            </a:r>
            <a:endParaRPr lang="en-CA" dirty="0" smtClean="0"/>
          </a:p>
          <a:p>
            <a:pPr marL="109728" indent="0">
              <a:buNone/>
            </a:pPr>
            <a:r>
              <a:rPr lang="en-CA" dirty="0" smtClean="0"/>
              <a:t>   to have a mentorship program</a:t>
            </a:r>
            <a:endParaRPr lang="en-CA" dirty="0"/>
          </a:p>
          <a:p>
            <a:r>
              <a:rPr lang="en-CA" dirty="0" smtClean="0"/>
              <a:t>Offering </a:t>
            </a:r>
            <a:r>
              <a:rPr lang="en-CA" dirty="0"/>
              <a:t>services/experience of members to community agencies </a:t>
            </a:r>
          </a:p>
          <a:p>
            <a:r>
              <a:rPr lang="en-CA" dirty="0" smtClean="0"/>
              <a:t>Working </a:t>
            </a:r>
            <a:r>
              <a:rPr lang="en-CA" dirty="0"/>
              <a:t>with a College/University in the GTA on a journalism/media bridging program </a:t>
            </a:r>
            <a:r>
              <a:rPr lang="en-CA" dirty="0" smtClean="0"/>
              <a:t>&amp; OSLT</a:t>
            </a:r>
            <a:endParaRPr lang="en-CA" dirty="0"/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/>
          </a:bodyPr>
          <a:lstStyle/>
          <a:p>
            <a:pPr algn="ctr"/>
            <a:r>
              <a:rPr lang="en-CA" sz="4800" dirty="0" smtClean="0">
                <a:solidFill>
                  <a:schemeClr val="accent4">
                    <a:lumMod val="75000"/>
                  </a:schemeClr>
                </a:solidFill>
              </a:rPr>
              <a:t>NCMP</a:t>
            </a:r>
            <a:r>
              <a:rPr lang="en-CA" sz="54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en-CA" sz="54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CA" sz="4000" i="1" dirty="0" smtClean="0">
                <a:solidFill>
                  <a:schemeClr val="accent4">
                    <a:lumMod val="75000"/>
                  </a:schemeClr>
                </a:solidFill>
              </a:rPr>
              <a:t>Moving Forward</a:t>
            </a:r>
            <a:endParaRPr lang="en-CA" sz="4000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308429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178491"/>
          </a:xfrm>
        </p:spPr>
        <p:txBody>
          <a:bodyPr>
            <a:normAutofit/>
          </a:bodyPr>
          <a:lstStyle/>
          <a:p>
            <a:endParaRPr lang="en-CA" dirty="0"/>
          </a:p>
          <a:p>
            <a:r>
              <a:rPr lang="en-CA" dirty="0" smtClean="0"/>
              <a:t>Outreach</a:t>
            </a:r>
            <a:endParaRPr lang="en-CA" u="sng" dirty="0" smtClean="0"/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/>
          </a:bodyPr>
          <a:lstStyle/>
          <a:p>
            <a:pPr algn="ctr"/>
            <a:r>
              <a:rPr lang="en-CA" sz="4800" dirty="0" smtClean="0">
                <a:solidFill>
                  <a:schemeClr val="accent4">
                    <a:lumMod val="75000"/>
                  </a:schemeClr>
                </a:solidFill>
              </a:rPr>
              <a:t>NCMP</a:t>
            </a:r>
            <a:r>
              <a:rPr lang="en-CA" sz="54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en-CA" sz="54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CA" sz="4000" i="1" dirty="0" smtClean="0">
                <a:solidFill>
                  <a:schemeClr val="accent4">
                    <a:lumMod val="75000"/>
                  </a:schemeClr>
                </a:solidFill>
              </a:rPr>
              <a:t>Moving Forward</a:t>
            </a:r>
            <a:endParaRPr lang="en-CA" sz="40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124200"/>
            <a:ext cx="1828800" cy="258686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981200"/>
            <a:ext cx="4089902" cy="198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0976" y="4223658"/>
            <a:ext cx="3152749" cy="20883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="" xmlns:p14="http://schemas.microsoft.com/office/powerpoint/2010/main" val="36068876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625" y="2438400"/>
            <a:ext cx="2952750" cy="381000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178491"/>
          </a:xfrm>
        </p:spPr>
        <p:txBody>
          <a:bodyPr>
            <a:normAutofit/>
          </a:bodyPr>
          <a:lstStyle/>
          <a:p>
            <a:pPr algn="ctr"/>
            <a:endParaRPr lang="en-CA" sz="4000" i="1" dirty="0" smtClean="0"/>
          </a:p>
          <a:p>
            <a:pPr algn="ctr"/>
            <a:endParaRPr lang="en-CA" sz="4000" i="1" dirty="0"/>
          </a:p>
          <a:p>
            <a:pPr algn="ctr"/>
            <a:endParaRPr lang="en-CA" sz="4000" i="1" dirty="0" smtClean="0"/>
          </a:p>
          <a:p>
            <a:pPr algn="ctr"/>
            <a:endParaRPr lang="en-CA" sz="4000" i="1" dirty="0" smtClean="0"/>
          </a:p>
          <a:p>
            <a:pPr algn="ctr"/>
            <a:endParaRPr lang="en-CA" sz="4000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/>
          </a:bodyPr>
          <a:lstStyle/>
          <a:p>
            <a:pPr algn="ctr"/>
            <a:endParaRPr lang="en-CA" sz="48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092" y="507710"/>
            <a:ext cx="3861816" cy="19415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625762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78935"/>
            <a:ext cx="3683508" cy="1851929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1784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CA" sz="4000" i="1" dirty="0" smtClean="0"/>
              <a:t>Mutually beneficial partnership </a:t>
            </a:r>
          </a:p>
          <a:p>
            <a:r>
              <a:rPr lang="en-CA" dirty="0" smtClean="0"/>
              <a:t>Supporting </a:t>
            </a:r>
            <a:r>
              <a:rPr lang="en-CA" dirty="0"/>
              <a:t>leadership &amp;</a:t>
            </a:r>
            <a:r>
              <a:rPr lang="en-CA" dirty="0" smtClean="0"/>
              <a:t> entrepreneurship</a:t>
            </a:r>
          </a:p>
          <a:p>
            <a:r>
              <a:rPr lang="en-CA" dirty="0"/>
              <a:t>Newcomers have many skills </a:t>
            </a:r>
            <a:r>
              <a:rPr lang="en-CA" dirty="0" smtClean="0"/>
              <a:t>to </a:t>
            </a:r>
            <a:r>
              <a:rPr lang="en-CA" dirty="0"/>
              <a:t>offer </a:t>
            </a:r>
            <a:r>
              <a:rPr lang="en-CA" dirty="0" smtClean="0"/>
              <a:t>to </a:t>
            </a:r>
            <a:r>
              <a:rPr lang="en-CA" dirty="0" err="1" smtClean="0"/>
              <a:t>nonprofits</a:t>
            </a:r>
            <a:r>
              <a:rPr lang="en-CA" dirty="0" smtClean="0"/>
              <a:t>, who </a:t>
            </a:r>
            <a:r>
              <a:rPr lang="en-CA" dirty="0"/>
              <a:t>can provide access to networks, training &amp; funding for </a:t>
            </a:r>
            <a:r>
              <a:rPr lang="en-CA" dirty="0" smtClean="0"/>
              <a:t>PINs</a:t>
            </a:r>
          </a:p>
          <a:p>
            <a:r>
              <a:rPr lang="en-CA" dirty="0"/>
              <a:t>PINs allow settlement agencies to innovate in new areas of </a:t>
            </a:r>
            <a:r>
              <a:rPr lang="en-CA" dirty="0" smtClean="0"/>
              <a:t>work</a:t>
            </a:r>
          </a:p>
          <a:p>
            <a:r>
              <a:rPr lang="en-CA" dirty="0" smtClean="0"/>
              <a:t>Relationship building; niche; time; patience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/>
          </a:bodyPr>
          <a:lstStyle/>
          <a:p>
            <a:pPr algn="ctr"/>
            <a:r>
              <a:rPr lang="en-CA" sz="4000" i="1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en-CA" sz="4000" i="1" dirty="0" smtClean="0">
                <a:solidFill>
                  <a:schemeClr val="accent4">
                    <a:lumMod val="75000"/>
                  </a:schemeClr>
                </a:solidFill>
              </a:rPr>
            </a:br>
            <a:endParaRPr lang="en-CA" sz="40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599" y="533399"/>
            <a:ext cx="3583781" cy="1143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675258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1104899"/>
            <a:ext cx="3683508" cy="1851929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178491"/>
          </a:xfrm>
        </p:spPr>
        <p:txBody>
          <a:bodyPr>
            <a:normAutofit/>
          </a:bodyPr>
          <a:lstStyle/>
          <a:p>
            <a:pPr algn="ctr"/>
            <a:endParaRPr lang="en-CA" sz="4000" dirty="0" smtClean="0"/>
          </a:p>
          <a:p>
            <a:pPr algn="ctr"/>
            <a:endParaRPr lang="en-CA" sz="4000" dirty="0"/>
          </a:p>
          <a:p>
            <a:pPr algn="ctr"/>
            <a:r>
              <a:rPr lang="en-CA" sz="4000" dirty="0" smtClean="0"/>
              <a:t>Thank you!</a:t>
            </a:r>
            <a:endParaRPr lang="en-CA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/>
          </a:bodyPr>
          <a:lstStyle/>
          <a:p>
            <a:pPr algn="ctr"/>
            <a:r>
              <a:rPr lang="en-CA" sz="4000" i="1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en-CA" sz="4000" i="1" dirty="0" smtClean="0">
                <a:solidFill>
                  <a:schemeClr val="accent4">
                    <a:lumMod val="75000"/>
                  </a:schemeClr>
                </a:solidFill>
              </a:rPr>
            </a:br>
            <a:endParaRPr lang="en-CA" sz="4000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61379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>
              <a:sym typeface="Wingdings"/>
            </a:endParaRPr>
          </a:p>
          <a:p>
            <a:endParaRPr lang="en-CA" dirty="0" smtClean="0">
              <a:sym typeface="Wingdings"/>
            </a:endParaRPr>
          </a:p>
          <a:p>
            <a:r>
              <a:rPr lang="en-CA" dirty="0" smtClean="0">
                <a:sym typeface="Wingdings"/>
              </a:rPr>
              <a:t>2008-2011: workshops &amp; networking events for internationally trained journalists</a:t>
            </a:r>
          </a:p>
          <a:p>
            <a:endParaRPr lang="en-CA" dirty="0" smtClean="0">
              <a:sym typeface="Wingdings"/>
            </a:endParaRPr>
          </a:p>
          <a:p>
            <a:r>
              <a:rPr lang="en-CA" i="1" dirty="0" smtClean="0">
                <a:sym typeface="Wingdings"/>
              </a:rPr>
              <a:t>New Voices </a:t>
            </a:r>
            <a:r>
              <a:rPr lang="en-CA" dirty="0" smtClean="0">
                <a:sym typeface="Wingdings"/>
              </a:rPr>
              <a:t>magazine, a platform for immigrant writers and journalists</a:t>
            </a:r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Autofit/>
          </a:bodyPr>
          <a:lstStyle/>
          <a:p>
            <a:pPr algn="ctr"/>
            <a:endParaRPr lang="en-CA" sz="40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7352" y="609600"/>
            <a:ext cx="3629538" cy="115759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304035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254691"/>
          </a:xfrm>
        </p:spPr>
        <p:txBody>
          <a:bodyPr>
            <a:normAutofit/>
          </a:bodyPr>
          <a:lstStyle/>
          <a:p>
            <a:endParaRPr lang="en-CA" dirty="0" smtClean="0"/>
          </a:p>
          <a:p>
            <a:r>
              <a:rPr lang="en-CA" dirty="0" smtClean="0"/>
              <a:t>Bring </a:t>
            </a:r>
            <a:r>
              <a:rPr lang="en-CA" dirty="0" smtClean="0"/>
              <a:t>immigrant media professionals</a:t>
            </a:r>
            <a:r>
              <a:rPr lang="en-CA" dirty="0" smtClean="0"/>
              <a:t> </a:t>
            </a:r>
            <a:r>
              <a:rPr lang="en-CA" dirty="0" smtClean="0"/>
              <a:t>together</a:t>
            </a:r>
            <a:endParaRPr lang="en-CA" dirty="0"/>
          </a:p>
          <a:p>
            <a:r>
              <a:rPr lang="en-CA" dirty="0"/>
              <a:t>Voice of immigrants with media </a:t>
            </a:r>
            <a:r>
              <a:rPr lang="en-CA" dirty="0" smtClean="0"/>
              <a:t>backgrounds</a:t>
            </a:r>
          </a:p>
          <a:p>
            <a:r>
              <a:rPr lang="en-CA" dirty="0" smtClean="0"/>
              <a:t>Opportunities for networking, capacity building, training &amp; developing media projects</a:t>
            </a:r>
          </a:p>
          <a:p>
            <a:r>
              <a:rPr lang="en-CA" dirty="0" smtClean="0"/>
              <a:t>Profiling </a:t>
            </a:r>
            <a:r>
              <a:rPr lang="en-CA" dirty="0"/>
              <a:t>the broad international expertise &amp; diverse skills of </a:t>
            </a:r>
            <a:r>
              <a:rPr lang="en-CA" dirty="0" smtClean="0"/>
              <a:t>members</a:t>
            </a:r>
            <a:endParaRPr lang="en-CA" dirty="0"/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Autofit/>
          </a:bodyPr>
          <a:lstStyle/>
          <a:p>
            <a:pPr algn="ctr"/>
            <a:r>
              <a:rPr lang="en-CA" sz="4800" dirty="0" smtClean="0">
                <a:solidFill>
                  <a:schemeClr val="accent4">
                    <a:lumMod val="75000"/>
                  </a:schemeClr>
                </a:solidFill>
              </a:rPr>
              <a:t>NCMP </a:t>
            </a:r>
            <a:br>
              <a:rPr lang="en-CA" sz="48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CA" sz="4000" i="1" dirty="0" smtClean="0">
                <a:solidFill>
                  <a:schemeClr val="accent4">
                    <a:lumMod val="75000"/>
                  </a:schemeClr>
                </a:solidFill>
              </a:rPr>
              <a:t>Mission </a:t>
            </a:r>
            <a:r>
              <a:rPr lang="en-CA" sz="4000" i="1" dirty="0">
                <a:solidFill>
                  <a:schemeClr val="accent4">
                    <a:lumMod val="75000"/>
                  </a:schemeClr>
                </a:solidFill>
              </a:rPr>
              <a:t>&amp; Objectives</a:t>
            </a:r>
          </a:p>
        </p:txBody>
      </p:sp>
    </p:spTree>
    <p:extLst>
      <p:ext uri="{BB962C8B-B14F-4D97-AF65-F5344CB8AC3E}">
        <p14:creationId xmlns="" xmlns:p14="http://schemas.microsoft.com/office/powerpoint/2010/main" val="2713564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254691"/>
          </a:xfrm>
        </p:spPr>
        <p:txBody>
          <a:bodyPr>
            <a:normAutofit/>
          </a:bodyPr>
          <a:lstStyle/>
          <a:p>
            <a:endParaRPr lang="en-CA" dirty="0" smtClean="0"/>
          </a:p>
          <a:p>
            <a:r>
              <a:rPr lang="en-CA" dirty="0" smtClean="0"/>
              <a:t>Promote integration of members into Canadian media organizations</a:t>
            </a:r>
          </a:p>
          <a:p>
            <a:r>
              <a:rPr lang="en-CA" dirty="0" smtClean="0"/>
              <a:t>Advocate for internship, mentoring &amp; volunteering opportunities</a:t>
            </a:r>
          </a:p>
          <a:p>
            <a:r>
              <a:rPr lang="en-CA" dirty="0" smtClean="0"/>
              <a:t>Identify training &amp; capacity building opportunities</a:t>
            </a:r>
          </a:p>
          <a:p>
            <a:r>
              <a:rPr lang="en-CA" dirty="0" smtClean="0"/>
              <a:t>Promote &amp; support entrepreneurial media projects by members</a:t>
            </a:r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Autofit/>
          </a:bodyPr>
          <a:lstStyle/>
          <a:p>
            <a:pPr algn="ctr"/>
            <a:r>
              <a:rPr lang="en-CA" sz="4800" dirty="0" smtClean="0">
                <a:solidFill>
                  <a:schemeClr val="accent4">
                    <a:lumMod val="75000"/>
                  </a:schemeClr>
                </a:solidFill>
              </a:rPr>
              <a:t>NCMP </a:t>
            </a:r>
            <a:br>
              <a:rPr lang="en-CA" sz="48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CA" sz="4000" i="1" dirty="0" smtClean="0">
                <a:solidFill>
                  <a:schemeClr val="accent4">
                    <a:lumMod val="75000"/>
                  </a:schemeClr>
                </a:solidFill>
              </a:rPr>
              <a:t>Mission </a:t>
            </a:r>
            <a:r>
              <a:rPr lang="en-CA" sz="4000" i="1" dirty="0">
                <a:solidFill>
                  <a:schemeClr val="accent4">
                    <a:lumMod val="75000"/>
                  </a:schemeClr>
                </a:solidFill>
              </a:rPr>
              <a:t>&amp; Objectives</a:t>
            </a:r>
          </a:p>
        </p:txBody>
      </p:sp>
    </p:spTree>
    <p:extLst>
      <p:ext uri="{BB962C8B-B14F-4D97-AF65-F5344CB8AC3E}">
        <p14:creationId xmlns="" xmlns:p14="http://schemas.microsoft.com/office/powerpoint/2010/main" val="38072126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178491"/>
          </a:xfrm>
        </p:spPr>
        <p:txBody>
          <a:bodyPr>
            <a:normAutofit fontScale="92500" lnSpcReduction="10000"/>
          </a:bodyPr>
          <a:lstStyle/>
          <a:p>
            <a:endParaRPr lang="en-CA" dirty="0" smtClean="0"/>
          </a:p>
          <a:p>
            <a:r>
              <a:rPr lang="en-CA" dirty="0" smtClean="0"/>
              <a:t>Journalists</a:t>
            </a:r>
          </a:p>
          <a:p>
            <a:r>
              <a:rPr lang="en-CA" dirty="0" smtClean="0"/>
              <a:t>Bloggers</a:t>
            </a:r>
          </a:p>
          <a:p>
            <a:r>
              <a:rPr lang="en-CA" dirty="0" smtClean="0"/>
              <a:t>Photojournalists</a:t>
            </a:r>
          </a:p>
          <a:p>
            <a:r>
              <a:rPr lang="en-CA" dirty="0"/>
              <a:t>V</a:t>
            </a:r>
            <a:r>
              <a:rPr lang="en-CA" dirty="0" smtClean="0"/>
              <a:t>ideo editors</a:t>
            </a:r>
          </a:p>
          <a:p>
            <a:r>
              <a:rPr lang="en-CA" dirty="0"/>
              <a:t>C</a:t>
            </a:r>
            <a:r>
              <a:rPr lang="en-CA" dirty="0" smtClean="0"/>
              <a:t>amera people</a:t>
            </a:r>
          </a:p>
          <a:p>
            <a:r>
              <a:rPr lang="en-CA" dirty="0" smtClean="0"/>
              <a:t>Graphic designers</a:t>
            </a:r>
          </a:p>
          <a:p>
            <a:r>
              <a:rPr lang="en-CA" dirty="0" smtClean="0"/>
              <a:t>Writers</a:t>
            </a:r>
          </a:p>
          <a:p>
            <a:r>
              <a:rPr lang="en-CA" dirty="0" smtClean="0"/>
              <a:t>Anyone who has worked in media</a:t>
            </a:r>
          </a:p>
          <a:p>
            <a:pPr marL="109728" indent="0" algn="r">
              <a:buNone/>
            </a:pPr>
            <a:r>
              <a:rPr lang="en-CA" dirty="0" smtClean="0"/>
              <a:t> </a:t>
            </a:r>
          </a:p>
          <a:p>
            <a:pPr marL="109728" indent="0">
              <a:buNone/>
            </a:pPr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5300" dirty="0" smtClean="0">
                <a:solidFill>
                  <a:schemeClr val="accent4">
                    <a:lumMod val="75000"/>
                  </a:schemeClr>
                </a:solidFill>
              </a:rPr>
              <a:t>NCMP</a:t>
            </a:r>
            <a:r>
              <a:rPr lang="en-CA" sz="48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en-CA" sz="48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CA" sz="4400" i="1" dirty="0" smtClean="0">
                <a:solidFill>
                  <a:schemeClr val="accent4">
                    <a:lumMod val="75000"/>
                  </a:schemeClr>
                </a:solidFill>
              </a:rPr>
              <a:t>Membership</a:t>
            </a:r>
            <a:endParaRPr lang="en-CA" sz="4400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63157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1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CA" dirty="0" smtClean="0"/>
              <a:t>Benefits:</a:t>
            </a:r>
          </a:p>
          <a:p>
            <a:r>
              <a:rPr lang="en-CA" dirty="0" smtClean="0"/>
              <a:t>Networking opportunities with Canadian &amp; established immigrant media professionals</a:t>
            </a:r>
          </a:p>
          <a:p>
            <a:r>
              <a:rPr lang="en-CA" dirty="0" smtClean="0"/>
              <a:t>Professional development workshops &amp; presentations</a:t>
            </a:r>
          </a:p>
          <a:p>
            <a:r>
              <a:rPr lang="en-CA" dirty="0"/>
              <a:t>I</a:t>
            </a:r>
            <a:r>
              <a:rPr lang="en-CA" dirty="0" smtClean="0"/>
              <a:t>ndustry news &amp; job postings</a:t>
            </a:r>
          </a:p>
          <a:p>
            <a:r>
              <a:rPr lang="en-CA" dirty="0"/>
              <a:t>Reduced fee for all NCMP paid </a:t>
            </a:r>
            <a:r>
              <a:rPr lang="en-CA" dirty="0" smtClean="0"/>
              <a:t>events</a:t>
            </a:r>
            <a:endParaRPr lang="en-CA" dirty="0"/>
          </a:p>
          <a:p>
            <a:r>
              <a:rPr lang="en-CA" dirty="0"/>
              <a:t>Invitation to write in </a:t>
            </a:r>
            <a:r>
              <a:rPr lang="en-CA" i="1" dirty="0"/>
              <a:t>New </a:t>
            </a:r>
            <a:r>
              <a:rPr lang="en-CA" i="1" dirty="0" smtClean="0"/>
              <a:t>Voices</a:t>
            </a:r>
            <a:endParaRPr lang="en-CA" dirty="0"/>
          </a:p>
          <a:p>
            <a:r>
              <a:rPr lang="en-CA" dirty="0"/>
              <a:t>Website </a:t>
            </a:r>
            <a:r>
              <a:rPr lang="en-CA" dirty="0" smtClean="0"/>
              <a:t>presence</a:t>
            </a:r>
            <a:endParaRPr lang="en-CA" dirty="0"/>
          </a:p>
          <a:p>
            <a:endParaRPr lang="en-CA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5300" dirty="0" smtClean="0">
                <a:solidFill>
                  <a:schemeClr val="accent4">
                    <a:lumMod val="75000"/>
                  </a:schemeClr>
                </a:solidFill>
              </a:rPr>
              <a:t>NCMP</a:t>
            </a:r>
            <a:r>
              <a:rPr lang="en-CA" sz="48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en-CA" sz="48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CA" sz="4400" i="1" dirty="0" smtClean="0">
                <a:solidFill>
                  <a:schemeClr val="accent4">
                    <a:lumMod val="75000"/>
                  </a:schemeClr>
                </a:solidFill>
              </a:rPr>
              <a:t>Membership</a:t>
            </a:r>
            <a:endParaRPr lang="en-CA" sz="4400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953544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1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en-CA" u="sng" dirty="0" smtClean="0"/>
          </a:p>
          <a:p>
            <a:endParaRPr lang="en-CA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5300" dirty="0" smtClean="0">
                <a:solidFill>
                  <a:schemeClr val="accent4">
                    <a:lumMod val="75000"/>
                  </a:schemeClr>
                </a:solidFill>
              </a:rPr>
              <a:t>NCMP</a:t>
            </a:r>
            <a:r>
              <a:rPr lang="en-CA" sz="48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en-CA" sz="48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CA" sz="4400" i="1" dirty="0" smtClean="0">
                <a:solidFill>
                  <a:schemeClr val="accent4">
                    <a:lumMod val="75000"/>
                  </a:schemeClr>
                </a:solidFill>
              </a:rPr>
              <a:t>April 2012-2013</a:t>
            </a:r>
            <a:endParaRPr lang="en-CA" sz="44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57" y="1828800"/>
            <a:ext cx="2978461" cy="198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979" y="4038600"/>
            <a:ext cx="2978250" cy="198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200" y="1828800"/>
            <a:ext cx="2952000" cy="20025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4038600"/>
            <a:ext cx="2952000" cy="196125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510908" y="2743200"/>
            <a:ext cx="19754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algn="ctr">
              <a:buNone/>
            </a:pPr>
            <a:endParaRPr lang="en-CA" b="1" dirty="0" smtClean="0"/>
          </a:p>
          <a:p>
            <a:pPr marL="109728" indent="0" algn="ctr">
              <a:buNone/>
            </a:pPr>
            <a:r>
              <a:rPr lang="en-CA" b="1" dirty="0" smtClean="0"/>
              <a:t>Networking</a:t>
            </a:r>
          </a:p>
          <a:p>
            <a:pPr marL="109728" indent="0" algn="ctr">
              <a:buNone/>
            </a:pPr>
            <a:r>
              <a:rPr lang="en-CA" b="1" dirty="0" smtClean="0"/>
              <a:t>Events</a:t>
            </a:r>
            <a:endParaRPr lang="en-CA" b="1" dirty="0"/>
          </a:p>
        </p:txBody>
      </p:sp>
    </p:spTree>
    <p:extLst>
      <p:ext uri="{BB962C8B-B14F-4D97-AF65-F5344CB8AC3E}">
        <p14:creationId xmlns="" xmlns:p14="http://schemas.microsoft.com/office/powerpoint/2010/main" val="16468512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1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en-CA" u="sng" dirty="0" smtClean="0"/>
          </a:p>
          <a:p>
            <a:endParaRPr lang="en-CA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 fontScale="90000"/>
          </a:bodyPr>
          <a:lstStyle/>
          <a:p>
            <a:r>
              <a:rPr lang="en-CA" sz="5300" dirty="0" smtClean="0">
                <a:solidFill>
                  <a:schemeClr val="accent4">
                    <a:lumMod val="75000"/>
                  </a:schemeClr>
                </a:solidFill>
              </a:rPr>
              <a:t>	NCMP</a:t>
            </a:r>
            <a:r>
              <a:rPr lang="en-CA" sz="48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en-CA" sz="48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CA" sz="4400" i="1" dirty="0" smtClean="0">
                <a:solidFill>
                  <a:schemeClr val="accent4">
                    <a:lumMod val="75000"/>
                  </a:schemeClr>
                </a:solidFill>
              </a:rPr>
              <a:t>April 2012-2013</a:t>
            </a:r>
            <a:endParaRPr lang="en-CA" sz="44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1" name="Picture 10" descr="Draf_Cover_New_Voic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2150997"/>
            <a:ext cx="2912919" cy="376965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3940655"/>
            <a:ext cx="2978251" cy="198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225" y="457198"/>
            <a:ext cx="2514600" cy="333223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354257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1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en-CA" u="sng" dirty="0" smtClean="0"/>
          </a:p>
          <a:p>
            <a:endParaRPr lang="en-CA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5300" dirty="0" smtClean="0">
                <a:solidFill>
                  <a:schemeClr val="accent4">
                    <a:lumMod val="75000"/>
                  </a:schemeClr>
                </a:solidFill>
              </a:rPr>
              <a:t>NCMP</a:t>
            </a:r>
            <a:r>
              <a:rPr lang="en-CA" sz="48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en-CA" sz="48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CA" sz="4400" i="1" dirty="0" smtClean="0">
                <a:solidFill>
                  <a:schemeClr val="accent4">
                    <a:lumMod val="75000"/>
                  </a:schemeClr>
                </a:solidFill>
              </a:rPr>
              <a:t>April 2012-2013</a:t>
            </a:r>
            <a:endParaRPr lang="en-CA" sz="44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992" y="2803673"/>
            <a:ext cx="3215599" cy="22158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879610"/>
            <a:ext cx="2872654" cy="406398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820715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334</TotalTime>
  <Words>244</Words>
  <Application>Microsoft Office PowerPoint</Application>
  <PresentationFormat>On-screen Show (4:3)</PresentationFormat>
  <Paragraphs>71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Concourse</vt:lpstr>
      <vt:lpstr> A Professional Immigrant Network  for Internationally Trained Journalists  and Media Professionals living in Canada </vt:lpstr>
      <vt:lpstr>Slide 2</vt:lpstr>
      <vt:lpstr>NCMP  Mission &amp; Objectives</vt:lpstr>
      <vt:lpstr>NCMP  Mission &amp; Objectives</vt:lpstr>
      <vt:lpstr>NCMP Membership</vt:lpstr>
      <vt:lpstr>NCMP Membership</vt:lpstr>
      <vt:lpstr>NCMP April 2012-2013</vt:lpstr>
      <vt:lpstr> NCMP April 2012-2013</vt:lpstr>
      <vt:lpstr>NCMP April 2012-2013</vt:lpstr>
      <vt:lpstr>NCMP April 2012-2013</vt:lpstr>
      <vt:lpstr> NCMP Partnerships</vt:lpstr>
      <vt:lpstr> NCMP Partnerships</vt:lpstr>
      <vt:lpstr>NCMP Moving Forward</vt:lpstr>
      <vt:lpstr>NCMP Moving Forward</vt:lpstr>
      <vt:lpstr>Slide 15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Canadian  Media Professionals’ Network  NCMP</dc:title>
  <dc:creator>Jerry</dc:creator>
  <cp:lastModifiedBy>Dave</cp:lastModifiedBy>
  <cp:revision>40</cp:revision>
  <dcterms:created xsi:type="dcterms:W3CDTF">2006-08-16T00:00:00Z</dcterms:created>
  <dcterms:modified xsi:type="dcterms:W3CDTF">2013-04-18T14:28:33Z</dcterms:modified>
</cp:coreProperties>
</file>